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1" r:id="rId3"/>
    <p:sldId id="282" r:id="rId4"/>
    <p:sldId id="284" r:id="rId6"/>
    <p:sldId id="285" r:id="rId7"/>
    <p:sldId id="286" r:id="rId8"/>
    <p:sldId id="280" r:id="rId9"/>
    <p:sldId id="287" r:id="rId10"/>
    <p:sldId id="288" r:id="rId11"/>
    <p:sldId id="289" r:id="rId12"/>
    <p:sldId id="292" r:id="rId13"/>
    <p:sldId id="293" r:id="rId14"/>
    <p:sldId id="294" r:id="rId15"/>
    <p:sldId id="295" r:id="rId16"/>
    <p:sldId id="296" r:id="rId17"/>
    <p:sldId id="297" r:id="rId18"/>
    <p:sldId id="298" r:id="rId19"/>
    <p:sldId id="299" r:id="rId20"/>
    <p:sldId id="300" r:id="rId21"/>
    <p:sldId id="301" r:id="rId22"/>
    <p:sldId id="325" r:id="rId23"/>
    <p:sldId id="326" r:id="rId24"/>
    <p:sldId id="327" r:id="rId25"/>
    <p:sldId id="330" r:id="rId26"/>
    <p:sldId id="329" r:id="rId27"/>
    <p:sldId id="332" r:id="rId28"/>
  </p:sldIdLst>
  <p:sldSz cx="12192000" cy="6858000"/>
  <p:notesSz cx="6858000" cy="9144000"/>
  <p:embeddedFontLst>
    <p:embeddedFont>
      <p:font typeface="Questrial"/>
      <p:regular r:id="rId32"/>
    </p:embeddedFont>
    <p:embeddedFont>
      <p:font typeface="Fredericka the Great" panose="02000000000000000000"/>
      <p:regular r:id="rId33"/>
    </p:embeddedFont>
    <p:embeddedFont>
      <p:font typeface="Poppins" panose="00000500000000000000"/>
      <p:regular r:id="rId34"/>
      <p:bold r:id="rId35"/>
      <p:italic r:id="rId36"/>
      <p:boldItalic r:id="rId37"/>
    </p:embeddedFont>
    <p:embeddedFont>
      <p:font typeface="Homemade Apple" panose="02000000000000000000"/>
      <p:regular r:id="rId38"/>
    </p:embeddedFont>
    <p:embeddedFont>
      <p:font typeface="Shadows Into Light Two" panose="02000506000000020004"/>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39"/>
        <p:guide pos="3865"/>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500000000000000"/>
                  <a:ea typeface="Poppins" panose="00000500000000000000"/>
                  <a:cs typeface="Poppins" panose="00000500000000000000"/>
                  <a:sym typeface="Poppins" panose="00000500000000000000"/>
                </a:rPr>
                <a:t>Free </a:t>
              </a:r>
              <a:r>
                <a:rPr lang="en-GB" sz="3600">
                  <a:solidFill>
                    <a:srgbClr val="3F3F3F"/>
                  </a:solidFill>
                  <a:latin typeface="Poppins" panose="00000500000000000000"/>
                  <a:ea typeface="Poppins" panose="00000500000000000000"/>
                  <a:cs typeface="Poppins" panose="00000500000000000000"/>
                  <a:sym typeface="Poppins" panose="00000500000000000000"/>
                </a:rPr>
                <a:t>themes and templates for </a:t>
              </a:r>
              <a:r>
                <a:rPr lang="en-GB" sz="3600" b="1">
                  <a:solidFill>
                    <a:srgbClr val="3F3F3F"/>
                  </a:solidFill>
                  <a:latin typeface="Poppins" panose="00000500000000000000"/>
                  <a:ea typeface="Poppins" panose="00000500000000000000"/>
                  <a:cs typeface="Poppins" panose="00000500000000000000"/>
                  <a:sym typeface="Poppins" panose="00000500000000000000"/>
                </a:rPr>
                <a:t>Google Slides</a:t>
              </a:r>
              <a:r>
                <a:rPr lang="en-GB" sz="3600">
                  <a:solidFill>
                    <a:srgbClr val="3F3F3F"/>
                  </a:solidFill>
                  <a:latin typeface="Poppins" panose="00000500000000000000"/>
                  <a:ea typeface="Poppins" panose="00000500000000000000"/>
                  <a:cs typeface="Poppins" panose="00000500000000000000"/>
                  <a:sym typeface="Poppins" panose="00000500000000000000"/>
                </a:rPr>
                <a:t> or </a:t>
              </a:r>
              <a:r>
                <a:rPr lang="en-GB" sz="3600" b="1">
                  <a:solidFill>
                    <a:srgbClr val="3F3F3F"/>
                  </a:solidFill>
                  <a:latin typeface="Poppins" panose="00000500000000000000"/>
                  <a:ea typeface="Poppins" panose="00000500000000000000"/>
                  <a:cs typeface="Poppins" panose="00000500000000000000"/>
                  <a:sym typeface="Poppins" panose="00000500000000000000"/>
                </a:rPr>
                <a:t>PowerPoint</a:t>
              </a: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endParaRPr sz="3600" b="1">
                <a:solidFill>
                  <a:srgbClr val="3F3F3F"/>
                </a:solidFill>
                <a:latin typeface="Poppins" panose="00000500000000000000"/>
                <a:ea typeface="Poppins" panose="00000500000000000000"/>
                <a:cs typeface="Poppins" panose="00000500000000000000"/>
                <a:sym typeface="Poppins" panose="00000500000000000000"/>
              </a:endParaRPr>
            </a:p>
            <a:p>
              <a:pPr marL="0" marR="0" lvl="0" indent="0" algn="l" rtl="0">
                <a:spcBef>
                  <a:spcPts val="0"/>
                </a:spcBef>
                <a:spcAft>
                  <a:spcPts val="0"/>
                </a:spcAft>
                <a:buNone/>
              </a:pPr>
              <a:r>
                <a:rPr lang="en-GB" sz="3000" b="1">
                  <a:solidFill>
                    <a:srgbClr val="FFCB25"/>
                  </a:solidFill>
                  <a:latin typeface="Poppins" panose="00000500000000000000"/>
                  <a:ea typeface="Poppins" panose="00000500000000000000"/>
                  <a:cs typeface="Poppins" panose="00000500000000000000"/>
                  <a:sym typeface="Poppins" panose="00000500000000000000"/>
                </a:rPr>
                <a:t>NOT to be sold as is or modified!</a:t>
              </a:r>
              <a:endParaRPr sz="3000" b="1">
                <a:solidFill>
                  <a:srgbClr val="FFCB25"/>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700">
                  <a:solidFill>
                    <a:srgbClr val="3F3F3F"/>
                  </a:solidFill>
                  <a:latin typeface="Poppins" panose="00000500000000000000"/>
                  <a:ea typeface="Poppins" panose="00000500000000000000"/>
                  <a:cs typeface="Poppins" panose="00000500000000000000"/>
                  <a:sym typeface="Poppins" panose="00000500000000000000"/>
                </a:rPr>
                <a:t>Read </a:t>
              </a:r>
              <a:r>
                <a:rPr lang="en-GB" sz="2700" u="sng">
                  <a:solidFill>
                    <a:srgbClr val="3F3F3F"/>
                  </a:solidFill>
                  <a:latin typeface="Poppins" panose="00000500000000000000"/>
                  <a:ea typeface="Poppins" panose="00000500000000000000"/>
                  <a:cs typeface="Poppins" panose="00000500000000000000"/>
                  <a:sym typeface="Poppins" panose="00000500000000000000"/>
                  <a:hlinkClick r:id="rId2"/>
                </a:rPr>
                <a:t>FAQ</a:t>
              </a:r>
              <a:r>
                <a:rPr lang="en-GB" sz="4400" b="1">
                  <a:solidFill>
                    <a:srgbClr val="FFCB25"/>
                  </a:solidFill>
                  <a:latin typeface="Poppins" panose="00000500000000000000"/>
                  <a:ea typeface="Poppins" panose="00000500000000000000"/>
                  <a:cs typeface="Poppins" panose="00000500000000000000"/>
                  <a:sym typeface="Poppins" panose="00000500000000000000"/>
                </a:rPr>
                <a:t> </a:t>
              </a:r>
              <a:r>
                <a:rPr lang="en-GB" sz="2700">
                  <a:solidFill>
                    <a:srgbClr val="3F3F3F"/>
                  </a:solidFill>
                  <a:latin typeface="Poppins" panose="00000500000000000000"/>
                  <a:ea typeface="Poppins" panose="00000500000000000000"/>
                  <a:cs typeface="Poppins" panose="00000500000000000000"/>
                  <a:sym typeface="Poppins" panose="00000500000000000000"/>
                </a:rPr>
                <a:t>on slidesmania.com</a:t>
              </a:r>
              <a:endParaRPr sz="2700">
                <a:solidFill>
                  <a:srgbClr val="3F3F3F"/>
                </a:solidFill>
                <a:latin typeface="Poppins" panose="00000500000000000000"/>
                <a:ea typeface="Poppins" panose="00000500000000000000"/>
                <a:cs typeface="Poppins" panose="00000500000000000000"/>
                <a:sym typeface="Poppins" panose="00000500000000000000"/>
              </a:endParaRPr>
            </a:p>
            <a:p>
              <a:pPr marL="0" lvl="0" indent="0" algn="l" rtl="0">
                <a:spcBef>
                  <a:spcPts val="0"/>
                </a:spcBef>
                <a:spcAft>
                  <a:spcPts val="0"/>
                </a:spcAft>
                <a:buNone/>
              </a:pPr>
              <a:r>
                <a:rPr lang="en-GB" sz="2000">
                  <a:solidFill>
                    <a:srgbClr val="3F3F3F"/>
                  </a:solidFill>
                  <a:latin typeface="Poppins" panose="00000500000000000000"/>
                  <a:ea typeface="Poppins" panose="00000500000000000000"/>
                  <a:cs typeface="Poppins" panose="00000500000000000000"/>
                  <a:sym typeface="Poppins" panose="00000500000000000000"/>
                </a:rPr>
                <a:t>Do not remove the slidesmania.com text on the sides.</a:t>
              </a:r>
              <a:endParaRPr sz="2000">
                <a:solidFill>
                  <a:srgbClr val="3F3F3F"/>
                </a:solidFill>
                <a:latin typeface="Poppins" panose="00000500000000000000"/>
                <a:ea typeface="Poppins" panose="00000500000000000000"/>
                <a:cs typeface="Poppins" panose="00000500000000000000"/>
                <a:sym typeface="Poppins" panose="000005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giá trị thiếu.</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1" name="Table 0"/>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1" name="Table 0"/>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78917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78917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1" name="Table 0"/>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
        <p:nvSpPr>
          <p:cNvPr id="1185" name="Google Shape;1185;p32"/>
          <p:cNvSpPr txBox="1"/>
          <p:nvPr/>
        </p:nvSpPr>
        <p:spPr>
          <a:xfrm>
            <a:off x="1217261" y="5379321"/>
            <a:ext cx="10306400" cy="762800"/>
          </a:xfrm>
          <a:prstGeom prst="rect">
            <a:avLst/>
          </a:prstGeom>
          <a:no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solidFill>
                  <a:schemeClr val="lt2"/>
                </a:solidFill>
                <a:latin typeface="Questrial"/>
                <a:ea typeface="Questrial"/>
                <a:cs typeface="Questrial"/>
                <a:sym typeface="Questrial"/>
              </a:rPr>
              <a:t>Type something here.</a:t>
            </a:r>
            <a:endParaRPr sz="1335">
              <a:solidFill>
                <a:schemeClr val="lt2"/>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3170</Words>
  <Application>WPS Presentation</Application>
  <PresentationFormat/>
  <Paragraphs>330</Paragraphs>
  <Slides>25</Slides>
  <Notes>0</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25</vt:i4>
      </vt:variant>
    </vt:vector>
  </HeadingPairs>
  <TitlesOfParts>
    <vt:vector size="49" baseType="lpstr">
      <vt:lpstr>Arial</vt:lpstr>
      <vt:lpstr>SimSun</vt:lpstr>
      <vt:lpstr>Wingdings</vt:lpstr>
      <vt:lpstr>Arial</vt:lpstr>
      <vt:lpstr>Calibri</vt:lpstr>
      <vt:lpstr>Questrial</vt:lpstr>
      <vt:lpstr>Fredericka the Great</vt:lpstr>
      <vt:lpstr>DM Sans</vt:lpstr>
      <vt:lpstr>Segoe Print</vt:lpstr>
      <vt:lpstr>Aldrich</vt:lpstr>
      <vt:lpstr>Abril Fatface</vt:lpstr>
      <vt:lpstr>Bell MT</vt:lpstr>
      <vt:lpstr>Griffy</vt:lpstr>
      <vt:lpstr>Wide Latin</vt:lpstr>
      <vt:lpstr>Poppins</vt:lpstr>
      <vt:lpstr>Homemade Apple</vt:lpstr>
      <vt:lpstr>Shadows Into Light Two</vt:lpstr>
      <vt:lpstr>Chelsea Market</vt:lpstr>
      <vt:lpstr>Microsoft YaHei</vt:lpstr>
      <vt:lpstr>Arial Unicode MS</vt:lpstr>
      <vt:lpstr>Merriweather</vt:lpstr>
      <vt:lpstr>Lato</vt:lpstr>
      <vt:lpstr>Roboto</vt:lpstr>
      <vt:lpstr>SlidesMania</vt:lpstr>
      <vt:lpstr>PowerPoint 演示文稿</vt:lpstr>
      <vt:lpstr>Thuật toán Random Forests</vt:lpstr>
      <vt:lpstr>Nội dung bài thuyết trình bao gồm</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This bundle includes the following layouts:</vt:lpstr>
      <vt:lpstr>PowerPoint 演示文稿</vt:lpstr>
      <vt:lpstr>This bundle includes the following layouts:</vt:lpstr>
      <vt:lpstr>PowerPoint 演示文稿</vt:lpstr>
      <vt:lpstr>PowerPoint 演示文稿</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Tuan Anh</cp:lastModifiedBy>
  <cp:revision>5</cp:revision>
  <dcterms:created xsi:type="dcterms:W3CDTF">2023-05-13T19:46:00Z</dcterms:created>
  <dcterms:modified xsi:type="dcterms:W3CDTF">2023-05-15T19:08:30Z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1033-11.2.0.11537</vt:lpwstr>
  </property>
</Properties>
</file>